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BORDEAUX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" y="1844824"/>
            <a:ext cx="8937955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2018-09-20T14:39:27Z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