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CORBEIL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26902" y="1340768"/>
            <a:ext cx="9051271" cy="4392488"/>
            <a:chOff x="543" y="560"/>
            <a:chExt cx="6594" cy="3200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3" y="560"/>
              <a:ext cx="6594" cy="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" y="560"/>
              <a:ext cx="6602" cy="3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391</cp:revision>
  <cp:lastPrinted>2017-03-10T07:37:12Z</cp:lastPrinted>
  <dcterms:created xsi:type="dcterms:W3CDTF">2015-01-29T06:38:54Z</dcterms:created>
  <dcterms:modified xsi:type="dcterms:W3CDTF">2018-09-20T14:31:15Z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