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89" r:id="rId2"/>
  </p:sldIdLst>
  <p:sldSz cx="9144000" cy="6858000" type="screen4x3"/>
  <p:notesSz cx="9998075" cy="686435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B265"/>
    <a:srgbClr val="F6FC04"/>
    <a:srgbClr val="A1FFFD"/>
    <a:srgbClr val="CCECFF"/>
    <a:srgbClr val="D755C4"/>
    <a:srgbClr val="009242"/>
    <a:srgbClr val="15FBFB"/>
    <a:srgbClr val="FF822D"/>
    <a:srgbClr val="FF99CC"/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F1AB2-1976-4502-BF36-3FF5EA218861}" styleName="Style moyen 4 - Accentuation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8" autoAdjust="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296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4333116" cy="3433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5662648" y="1"/>
            <a:ext cx="4333116" cy="3433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13F9C9-DA53-4A01-B4C3-B3C10F5B4ADB}" type="datetimeFigureOut">
              <a:rPr lang="en-US" smtClean="0"/>
              <a:t>9/20/2018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1" y="6519934"/>
            <a:ext cx="4333116" cy="34332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5662648" y="6519934"/>
            <a:ext cx="4333116" cy="34332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218DAE-B023-4263-8343-6B7CF5A1E28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93049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32500" cy="343218"/>
          </a:xfrm>
          <a:prstGeom prst="rect">
            <a:avLst/>
          </a:prstGeom>
        </p:spPr>
        <p:txBody>
          <a:bodyPr vert="horz" lIns="96350" tIns="48175" rIns="96350" bIns="48175" rtlCol="0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5663262" y="0"/>
            <a:ext cx="4332500" cy="343218"/>
          </a:xfrm>
          <a:prstGeom prst="rect">
            <a:avLst/>
          </a:prstGeom>
        </p:spPr>
        <p:txBody>
          <a:bodyPr vert="horz" lIns="96350" tIns="48175" rIns="96350" bIns="48175" rtlCol="0"/>
          <a:lstStyle>
            <a:lvl1pPr algn="r">
              <a:defRPr sz="1300"/>
            </a:lvl1pPr>
          </a:lstStyle>
          <a:p>
            <a:fld id="{52855574-2BCA-4BCF-9770-6695A6373756}" type="datetimeFigureOut">
              <a:rPr lang="fr-FR" smtClean="0"/>
              <a:t>20/09/2018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282950" y="514350"/>
            <a:ext cx="3432175" cy="2574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350" tIns="48175" rIns="96350" bIns="48175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999808" y="3260566"/>
            <a:ext cx="7998460" cy="3088958"/>
          </a:xfrm>
          <a:prstGeom prst="rect">
            <a:avLst/>
          </a:prstGeom>
        </p:spPr>
        <p:txBody>
          <a:bodyPr vert="horz" lIns="96350" tIns="48175" rIns="96350" bIns="48175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6519942"/>
            <a:ext cx="4332500" cy="343218"/>
          </a:xfrm>
          <a:prstGeom prst="rect">
            <a:avLst/>
          </a:prstGeom>
        </p:spPr>
        <p:txBody>
          <a:bodyPr vert="horz" lIns="96350" tIns="48175" rIns="96350" bIns="48175" rtlCol="0" anchor="b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5663262" y="6519942"/>
            <a:ext cx="4332500" cy="343218"/>
          </a:xfrm>
          <a:prstGeom prst="rect">
            <a:avLst/>
          </a:prstGeom>
        </p:spPr>
        <p:txBody>
          <a:bodyPr vert="horz" lIns="96350" tIns="48175" rIns="96350" bIns="48175" rtlCol="0" anchor="b"/>
          <a:lstStyle>
            <a:lvl1pPr algn="r">
              <a:defRPr sz="1300"/>
            </a:lvl1pPr>
          </a:lstStyle>
          <a:p>
            <a:fld id="{91E6BAEA-DA94-4889-A536-CB9C02C38D2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26622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61F9C-B7B8-4394-8272-41E056DCA291}" type="datetime1">
              <a:rPr lang="fr-FR" smtClean="0"/>
              <a:t>20/09/2018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0C147-6F6D-49BD-81F5-FC7125A672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858919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D451A-A8DC-40A9-8E67-594484FCE51C}" type="datetime1">
              <a:rPr lang="fr-FR" smtClean="0"/>
              <a:t>20/09/2018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0C147-6F6D-49BD-81F5-FC7125A672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34915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E8FD6-EE03-4DC4-BF2F-66A74FAA7A9E}" type="datetime1">
              <a:rPr lang="fr-FR" smtClean="0"/>
              <a:t>20/09/2018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0C147-6F6D-49BD-81F5-FC7125A672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731157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73C85-9F3A-4623-B108-06A9BAC8053D}" type="datetime1">
              <a:rPr lang="fr-FR" smtClean="0"/>
              <a:t>20/09/2018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0C147-6F6D-49BD-81F5-FC7125A672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47668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357F5-501B-4248-B21E-E9E2649BC6FE}" type="datetime1">
              <a:rPr lang="fr-FR" smtClean="0"/>
              <a:t>20/09/2018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0C147-6F6D-49BD-81F5-FC7125A672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73361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D9054-FA59-4008-A13C-E6F476EFAE7D}" type="datetime1">
              <a:rPr lang="fr-FR" smtClean="0"/>
              <a:t>20/09/2018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0C147-6F6D-49BD-81F5-FC7125A672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242554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6FC94-316F-4982-9420-57FB1F79C9FD}" type="datetime1">
              <a:rPr lang="fr-FR" smtClean="0"/>
              <a:t>20/09/2018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0C147-6F6D-49BD-81F5-FC7125A672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465596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B9EFD-1E53-4816-9D55-7817E31EC0D2}" type="datetime1">
              <a:rPr lang="fr-FR" smtClean="0"/>
              <a:t>20/09/2018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0C147-6F6D-49BD-81F5-FC7125A672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214196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C7831-1F4D-41D1-99E2-229B9C17B362}" type="datetime1">
              <a:rPr lang="fr-FR" smtClean="0"/>
              <a:t>20/09/2018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0C147-6F6D-49BD-81F5-FC7125A672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136790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FE118-6107-40BF-89A9-CF25FAB3D4A2}" type="datetime1">
              <a:rPr lang="fr-FR" smtClean="0"/>
              <a:t>20/09/2018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0C147-6F6D-49BD-81F5-FC7125A672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40634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C6A07-0BC6-4F49-A873-C7FECB9BB52E}" type="datetime1">
              <a:rPr lang="fr-FR" smtClean="0"/>
              <a:t>20/09/2018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0C147-6F6D-49BD-81F5-FC7125A672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734493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C85107-FAC1-4E92-8B24-E7FD15B54BB5}" type="datetime1">
              <a:rPr lang="fr-FR" smtClean="0"/>
              <a:t>20/09/2018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C0C147-6F6D-49BD-81F5-FC7125A672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036726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0C147-6F6D-49BD-81F5-FC7125A672E7}" type="slidenum">
              <a:rPr lang="fr-FR" smtClean="0"/>
              <a:t>1</a:t>
            </a:fld>
            <a:endParaRPr lang="fr-FR"/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0" y="0"/>
            <a:ext cx="9144000" cy="805785"/>
          </a:xfrm>
          <a:prstGeom prst="rect">
            <a:avLst/>
          </a:prstGeom>
          <a:solidFill>
            <a:srgbClr val="CCECFF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fr-FR" sz="17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T  comme</a:t>
            </a:r>
            <a:r>
              <a:rPr lang="fr-FR" sz="20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    	</a:t>
            </a:r>
            <a:r>
              <a:rPr lang="fr-FR" sz="2000" b="1" dirty="0" smtClean="0">
                <a:solidFill>
                  <a:srgbClr val="C0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Horaires de travail </a:t>
            </a:r>
            <a:r>
              <a:rPr lang="fr-FR" sz="2000" b="1" dirty="0" smtClean="0">
                <a:solidFill>
                  <a:srgbClr val="C0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CHATELLERAULT</a:t>
            </a:r>
            <a:r>
              <a:rPr lang="fr-FR" sz="18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	</a:t>
            </a:r>
            <a:r>
              <a:rPr lang="fr-FR" sz="1800" dirty="0" smtClean="0">
                <a:solidFill>
                  <a:srgbClr val="FFFF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	</a:t>
            </a:r>
            <a:endParaRPr lang="fr-FR" sz="1800" dirty="0">
              <a:solidFill>
                <a:srgbClr val="FFFF0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6" name="Ellipse 5"/>
          <p:cNvSpPr/>
          <p:nvPr/>
        </p:nvSpPr>
        <p:spPr>
          <a:xfrm>
            <a:off x="9149" y="260648"/>
            <a:ext cx="216024" cy="288032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H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4688" y="805785"/>
            <a:ext cx="90018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fr-FR" sz="1200" b="1" dirty="0">
              <a:solidFill>
                <a:srgbClr val="FFFF00"/>
              </a:solidFill>
            </a:endParaRPr>
          </a:p>
          <a:p>
            <a:pPr algn="ctr"/>
            <a:endParaRPr lang="fr-FR" sz="1200" b="1" dirty="0" smtClean="0">
              <a:solidFill>
                <a:schemeClr val="bg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716015" y="808006"/>
            <a:ext cx="4229069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fr-FR" sz="1200" b="1" i="1" dirty="0" smtClean="0">
              <a:solidFill>
                <a:schemeClr val="bg1"/>
              </a:solidFill>
            </a:endParaRP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5" y="1340768"/>
            <a:ext cx="9142449" cy="41764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9137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2680</TotalTime>
  <Words>4</Words>
  <Application>Microsoft Office PowerPoint</Application>
  <PresentationFormat>Affichage à l'écran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Arial</vt:lpstr>
      <vt:lpstr>Calibri</vt:lpstr>
      <vt:lpstr>Thème Office</vt:lpstr>
      <vt:lpstr>Présentation PowerPoint</vt:lpstr>
    </vt:vector>
  </TitlesOfParts>
  <Company>EUROCOPTER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comme …      ACCIDENT DU TRAVAIL</dc:title>
  <dc:creator>Albouy, Sandrine (CE Airbus Helicopters)</dc:creator>
  <cp:lastModifiedBy>BOUCHENY ERIC (SNECMA)</cp:lastModifiedBy>
  <cp:revision>391</cp:revision>
  <cp:lastPrinted>2017-03-10T07:37:12Z</cp:lastPrinted>
  <dcterms:created xsi:type="dcterms:W3CDTF">2015-01-29T06:38:54Z</dcterms:created>
  <dcterms:modified xsi:type="dcterms:W3CDTF">2018-09-20T14:36:42Z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1225482063</vt:i4>
  </property>
  <property fmtid="{D5CDD505-2E9C-101B-9397-08002B2CF9AE}" pid="3" name="_NewReviewCycle">
    <vt:lpwstr/>
  </property>
  <property fmtid="{D5CDD505-2E9C-101B-9397-08002B2CF9AE}" pid="4" name="_EmailSubject">
    <vt:lpwstr>ABCDAire appli Smartphone CFE-CGC SAE</vt:lpwstr>
  </property>
  <property fmtid="{D5CDD505-2E9C-101B-9397-08002B2CF9AE}" pid="5" name="_AuthorEmail">
    <vt:lpwstr>christophe.simon@safrangroup.com</vt:lpwstr>
  </property>
  <property fmtid="{D5CDD505-2E9C-101B-9397-08002B2CF9AE}" pid="6" name="_AuthorEmailDisplayName">
    <vt:lpwstr>SIMON Christophe (SAFRAN AIRCRAFT ENGINES)</vt:lpwstr>
  </property>
  <property fmtid="{D5CDD505-2E9C-101B-9397-08002B2CF9AE}" pid="7" name="_PreviousAdHocReviewCycleID">
    <vt:i4>-1268096799</vt:i4>
  </property>
</Properties>
</file>