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9" r:id="rId2"/>
  </p:sldIdLst>
  <p:sldSz cx="9144000" cy="6858000" type="screen4x3"/>
  <p:notesSz cx="9998075" cy="68643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265"/>
    <a:srgbClr val="F6FC04"/>
    <a:srgbClr val="A1FFFD"/>
    <a:srgbClr val="CCECFF"/>
    <a:srgbClr val="D755C4"/>
    <a:srgbClr val="009242"/>
    <a:srgbClr val="15FBFB"/>
    <a:srgbClr val="FF822D"/>
    <a:srgbClr val="FF99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9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62648" y="1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3F9C9-DA53-4A01-B4C3-B3C10F5B4ADB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519934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62648" y="6519934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18DAE-B023-4263-8343-6B7CF5A1E28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04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63262" y="0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52855574-2BCA-4BCF-9770-6695A6373756}" type="datetimeFigureOut">
              <a:rPr lang="fr-FR" smtClean="0"/>
              <a:t>20/09/2018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82950" y="514350"/>
            <a:ext cx="3432175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0" tIns="48175" rIns="96350" bIns="4817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9808" y="3260566"/>
            <a:ext cx="7998460" cy="3088958"/>
          </a:xfrm>
          <a:prstGeom prst="rect">
            <a:avLst/>
          </a:prstGeom>
        </p:spPr>
        <p:txBody>
          <a:bodyPr vert="horz" lIns="96350" tIns="48175" rIns="96350" bIns="48175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63262" y="6519942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91E6BAEA-DA94-4889-A536-CB9C02C38D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662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61F9C-B7B8-4394-8272-41E056DCA291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89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451A-A8DC-40A9-8E67-594484FCE51C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49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8FD6-EE03-4DC4-BF2F-66A74FAA7A9E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11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3C85-9F3A-4623-B108-06A9BAC8053D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76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57F5-501B-4248-B21E-E9E2649BC6FE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33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9054-FA59-4008-A13C-E6F476EFAE7D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25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FC94-316F-4982-9420-57FB1F79C9FD}" type="datetime1">
              <a:rPr lang="fr-FR" smtClean="0"/>
              <a:t>20/09/2018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55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9EFD-1E53-4816-9D55-7817E31EC0D2}" type="datetime1">
              <a:rPr lang="fr-FR" smtClean="0"/>
              <a:t>20/09/2018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41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7831-1F4D-41D1-99E2-229B9C17B362}" type="datetime1">
              <a:rPr lang="fr-FR" smtClean="0"/>
              <a:t>20/09/2018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67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E118-6107-40BF-89A9-CF25FAB3D4A2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06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6A07-0BC6-4F49-A873-C7FECB9BB52E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44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85107-FAC1-4E92-8B24-E7FD15B54BB5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67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1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805785"/>
          </a:xfrm>
          <a:prstGeom prst="rect">
            <a:avLst/>
          </a:prstGeom>
          <a:solidFill>
            <a:srgbClr val="CCEC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17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  comme</a:t>
            </a:r>
            <a:r>
              <a:rPr lang="fr-F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 	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Horaires de travail 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COURCOURONNES</a:t>
            </a:r>
            <a:r>
              <a:rPr lang="fr-FR" sz="1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r>
              <a:rPr lang="fr-FR" sz="18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endParaRPr lang="fr-FR" sz="1800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Ellipse 5"/>
          <p:cNvSpPr/>
          <p:nvPr/>
        </p:nvSpPr>
        <p:spPr>
          <a:xfrm>
            <a:off x="9149" y="260648"/>
            <a:ext cx="216024" cy="28803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4688" y="805785"/>
            <a:ext cx="9001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dirty="0">
              <a:solidFill>
                <a:srgbClr val="FFFF00"/>
              </a:solidFill>
            </a:endParaRPr>
          </a:p>
          <a:p>
            <a:pPr algn="ctr"/>
            <a:endParaRPr lang="fr-FR" sz="1200" b="1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16015" y="808006"/>
            <a:ext cx="42290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i="1" dirty="0" smtClean="0">
              <a:solidFill>
                <a:schemeClr val="bg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89" y="2348880"/>
            <a:ext cx="9054622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13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2697</TotalTime>
  <Words>4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EUROCOPTER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comme …      ACCIDENT DU TRAVAIL</dc:title>
  <dc:creator>Albouy, Sandrine (CE Airbus Helicopters)</dc:creator>
  <cp:lastModifiedBy>BOUCHENY ERIC (SNECMA)</cp:lastModifiedBy>
  <cp:revision>392</cp:revision>
  <cp:lastPrinted>2017-03-10T07:37:12Z</cp:lastPrinted>
  <dcterms:created xsi:type="dcterms:W3CDTF">2015-01-29T06:38:54Z</dcterms:created>
  <dcterms:modified xsi:type="dcterms:W3CDTF">2018-09-20T14:42:56Z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1225482063</vt:i4>
  </property>
  <property fmtid="{D5CDD505-2E9C-101B-9397-08002B2CF9AE}" pid="3" name="_NewReviewCycle">
    <vt:lpwstr/>
  </property>
  <property fmtid="{D5CDD505-2E9C-101B-9397-08002B2CF9AE}" pid="4" name="_EmailSubject">
    <vt:lpwstr>ABCDAire appli Smartphone CFE-CGC SAE</vt:lpwstr>
  </property>
  <property fmtid="{D5CDD505-2E9C-101B-9397-08002B2CF9AE}" pid="5" name="_AuthorEmail">
    <vt:lpwstr>christophe.simon@safrangroup.com</vt:lpwstr>
  </property>
  <property fmtid="{D5CDD505-2E9C-101B-9397-08002B2CF9AE}" pid="6" name="_AuthorEmailDisplayName">
    <vt:lpwstr>SIMON Christophe (SAFRAN AIRCRAFT ENGINES)</vt:lpwstr>
  </property>
  <property fmtid="{D5CDD505-2E9C-101B-9397-08002B2CF9AE}" pid="7" name="_PreviousAdHocReviewCycleID">
    <vt:i4>-1268096799</vt:i4>
  </property>
</Properties>
</file>