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GENNEVILLIERS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08720"/>
            <a:ext cx="8264502" cy="579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392</cp:revision>
  <cp:lastPrinted>2017-03-10T07:37:12Z</cp:lastPrinted>
  <dcterms:created xsi:type="dcterms:W3CDTF">2015-01-29T06:38:54Z</dcterms:created>
  <dcterms:modified xsi:type="dcterms:W3CDTF">2018-09-20T14:45:55Z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