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 CREUSOT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2" y="1124744"/>
            <a:ext cx="907701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