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SAINT-QUENTIN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8720"/>
            <a:ext cx="8160318" cy="576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2018-09-20T15:00:37Z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