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TOULOUSE (annexe </a:t>
            </a:r>
            <a:r>
              <a:rPr lang="fr-FR" sz="2000" b="1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 Montereau)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33206"/>
            <a:ext cx="8915635" cy="504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393</cp:revision>
  <cp:lastPrinted>2017-03-10T07:37:12Z</cp:lastPrinted>
  <dcterms:created xsi:type="dcterms:W3CDTF">2015-01-29T06:38:54Z</dcterms:created>
  <dcterms:modified xsi:type="dcterms:W3CDTF">2018-09-20T15:04:40Z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